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0316"/>
  </p:normalViewPr>
  <p:slideViewPr>
    <p:cSldViewPr snapToGrid="0">
      <p:cViewPr varScale="1">
        <p:scale>
          <a:sx n="83" d="100"/>
          <a:sy n="83" d="100"/>
        </p:scale>
        <p:origin x="558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ore-KR" b="0" i="0" dirty="0">
                <a:solidFill>
                  <a:srgbClr val="212529"/>
                </a:solidFill>
                <a:effectLst/>
                <a:latin typeface="-apple-system"/>
              </a:rPr>
              <a:t>Optimization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과 </a:t>
            </a:r>
            <a:r>
              <a:rPr lang="en" altLang="ko-Kore-KR" b="0" i="0" dirty="0">
                <a:solidFill>
                  <a:srgbClr val="212529"/>
                </a:solidFill>
                <a:effectLst/>
                <a:latin typeface="-apple-system"/>
              </a:rPr>
              <a:t>Regularization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5343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656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212529"/>
                </a:solidFill>
                <a:effectLst/>
                <a:latin typeface="-apple-system"/>
              </a:rPr>
              <a:t>Stride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212529"/>
                </a:solidFill>
                <a:effectLst/>
                <a:latin typeface="-apple-system"/>
              </a:rPr>
              <a:t>Pad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212529"/>
                </a:solidFill>
                <a:effectLst/>
                <a:latin typeface="-apple-system"/>
              </a:rPr>
              <a:t>Filter size (Width and Height)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212529"/>
                </a:solidFill>
                <a:effectLst/>
                <a:latin typeface="-apple-system"/>
              </a:rPr>
              <a:t>Output channel (Number of filter)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9639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4841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8732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7278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ore-KR" b="0" i="0" dirty="0">
                <a:solidFill>
                  <a:srgbClr val="212529"/>
                </a:solidFill>
                <a:effectLst/>
                <a:latin typeface="-apple-system"/>
              </a:rPr>
              <a:t>Optimization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과 </a:t>
            </a:r>
            <a:r>
              <a:rPr lang="en" altLang="ko-Kore-KR" b="0" i="0" dirty="0">
                <a:solidFill>
                  <a:srgbClr val="212529"/>
                </a:solidFill>
                <a:effectLst/>
                <a:latin typeface="-apple-system"/>
              </a:rPr>
              <a:t>Regularization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0842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cs231n </a:t>
            </a:r>
            <a:r>
              <a:rPr lang="ko-KR" altLang="en-US" sz="2500" b="1" dirty="0">
                <a:solidFill>
                  <a:srgbClr val="19264B"/>
                </a:solidFill>
              </a:rPr>
              <a:t>스터디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4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2</a:t>
            </a:r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" altLang="en-US" sz="1100" dirty="0">
                <a:solidFill>
                  <a:srgbClr val="19264B"/>
                </a:solidFill>
              </a:rPr>
              <a:t>김소원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353975" y="28358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Recurrent Neural Networks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도표, 잭이(가) 표시된 사진&#10;&#10;자동 생성된 설명">
            <a:extLst>
              <a:ext uri="{FF2B5EF4-FFF2-40B4-BE49-F238E27FC236}">
                <a16:creationId xmlns:a16="http://schemas.microsoft.com/office/drawing/2014/main" id="{4A44A01F-CDB2-2888-1527-187425BD6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725" y="1055550"/>
            <a:ext cx="7772400" cy="34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55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30201"/>
            <a:ext cx="4287600" cy="3256737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305000" y="1796755"/>
            <a:ext cx="228210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김</a:t>
            </a:r>
            <a:r>
              <a:rPr lang="ko" altLang="en-US" dirty="0"/>
              <a:t>소원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 err="1"/>
              <a:t>배현규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" altLang="en-US" dirty="0"/>
              <a:t>임현오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ko-KR" altLang="en-US" dirty="0" err="1"/>
              <a:t>스터디원</a:t>
            </a:r>
            <a:r>
              <a:rPr lang="ko-KR" altLang="en-US" dirty="0"/>
              <a:t> </a:t>
            </a:r>
            <a:r>
              <a:rPr lang="en-US" altLang="ko-KR" dirty="0"/>
              <a:t>4 : </a:t>
            </a:r>
            <a:r>
              <a:rPr lang="ko-KR" altLang="en-US" dirty="0" err="1"/>
              <a:t>조다영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그림 2" descr="사람, 실내, 의류, 인간의 얼굴이(가) 표시된 사진&#10;&#10;자동 생성된 설명">
            <a:extLst>
              <a:ext uri="{FF2B5EF4-FFF2-40B4-BE49-F238E27FC236}">
                <a16:creationId xmlns:a16="http://schemas.microsoft.com/office/drawing/2014/main" id="{4497BD1E-FEE9-2ED4-8933-E386AB44D4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1145" y="1283362"/>
            <a:ext cx="4241405" cy="31610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3D0510-1388-2047-C42E-0CF82A3F4DD5}"/>
              </a:ext>
            </a:extLst>
          </p:cNvPr>
          <p:cNvSpPr txBox="1"/>
          <p:nvPr/>
        </p:nvSpPr>
        <p:spPr>
          <a:xfrm>
            <a:off x="1459064" y="654622"/>
            <a:ext cx="6225871" cy="4337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" altLang="ko-Kore-KR" b="0" i="0" dirty="0">
                <a:solidFill>
                  <a:schemeClr val="accent2">
                    <a:lumMod val="50000"/>
                    <a:lumOff val="50000"/>
                  </a:schemeClr>
                </a:solidFill>
                <a:effectLst/>
                <a:latin typeface="Roboto" panose="02000000000000000000" pitchFamily="2" charset="0"/>
              </a:rPr>
              <a:t>Lecture1</a:t>
            </a:r>
            <a:r>
              <a:rPr lang="en" altLang="ko-Kore-KR" b="1" i="0" dirty="0">
                <a:solidFill>
                  <a:schemeClr val="accent2">
                    <a:lumMod val="50000"/>
                    <a:lumOff val="50000"/>
                  </a:schemeClr>
                </a:solidFill>
                <a:effectLst/>
                <a:latin typeface="Roboto" panose="02000000000000000000" pitchFamily="2" charset="0"/>
              </a:rPr>
              <a:t>Course Introduction</a:t>
            </a:r>
            <a:endParaRPr lang="en" altLang="ko-Kore-KR" b="0" i="0" dirty="0">
              <a:solidFill>
                <a:schemeClr val="accent2">
                  <a:lumMod val="50000"/>
                  <a:lumOff val="50000"/>
                </a:schemeClr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200000"/>
              </a:lnSpc>
            </a:pPr>
            <a:r>
              <a:rPr lang="en" altLang="ko-Kore-KR" b="0" i="0" dirty="0">
                <a:solidFill>
                  <a:schemeClr val="accent2">
                    <a:lumMod val="50000"/>
                    <a:lumOff val="50000"/>
                  </a:schemeClr>
                </a:solidFill>
                <a:effectLst/>
                <a:latin typeface="Roboto" panose="02000000000000000000" pitchFamily="2" charset="0"/>
              </a:rPr>
              <a:t>Lecture2 </a:t>
            </a:r>
            <a:r>
              <a:rPr lang="en" altLang="ko-Kore-KR" b="1" i="0" dirty="0">
                <a:solidFill>
                  <a:schemeClr val="accent2">
                    <a:lumMod val="50000"/>
                    <a:lumOff val="50000"/>
                  </a:schemeClr>
                </a:solidFill>
                <a:effectLst/>
                <a:latin typeface="Roboto" panose="02000000000000000000" pitchFamily="2" charset="0"/>
              </a:rPr>
              <a:t>Image Classification</a:t>
            </a:r>
            <a:endParaRPr lang="en" altLang="ko-Kore-KR" b="0" i="0" dirty="0">
              <a:solidFill>
                <a:schemeClr val="accent2">
                  <a:lumMod val="50000"/>
                  <a:lumOff val="50000"/>
                </a:schemeClr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200000"/>
              </a:lnSpc>
            </a:pPr>
            <a:r>
              <a:rPr lang="en" altLang="ko-Kore-KR" b="0" i="0" dirty="0">
                <a:solidFill>
                  <a:schemeClr val="accent2">
                    <a:lumMod val="50000"/>
                    <a:lumOff val="50000"/>
                  </a:schemeClr>
                </a:solidFill>
                <a:effectLst/>
                <a:latin typeface="Roboto" panose="02000000000000000000" pitchFamily="2" charset="0"/>
              </a:rPr>
              <a:t>Lecture3 </a:t>
            </a:r>
            <a:r>
              <a:rPr lang="en" altLang="ko-Kore-KR" b="1" i="0" dirty="0">
                <a:solidFill>
                  <a:schemeClr val="accent2">
                    <a:lumMod val="50000"/>
                    <a:lumOff val="50000"/>
                  </a:schemeClr>
                </a:solidFill>
                <a:effectLst/>
                <a:latin typeface="Roboto" panose="02000000000000000000" pitchFamily="2" charset="0"/>
              </a:rPr>
              <a:t>Loss Functions and Optimization</a:t>
            </a:r>
            <a:endParaRPr kumimoji="1" lang="en-US" altLang="ko-Kore-KR" dirty="0">
              <a:solidFill>
                <a:schemeClr val="accent2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dirty="0">
                <a:solidFill>
                  <a:schemeClr val="accent1">
                    <a:lumMod val="50000"/>
                  </a:schemeClr>
                </a:solidFill>
              </a:rPr>
              <a:t>Lecture4 </a:t>
            </a:r>
            <a:r>
              <a:rPr lang="en" altLang="ko-Kore-KR" b="1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Introduction to Neural Networks</a:t>
            </a:r>
          </a:p>
          <a:p>
            <a:pPr>
              <a:lnSpc>
                <a:spcPct val="200000"/>
              </a:lnSpc>
            </a:pPr>
            <a:r>
              <a:rPr kumimoji="1" lang="en" altLang="ko-Kore-KR" dirty="0">
                <a:solidFill>
                  <a:schemeClr val="accent1">
                    <a:lumMod val="50000"/>
                  </a:schemeClr>
                </a:solidFill>
                <a:latin typeface="Roboto" panose="02000000000000000000" pitchFamily="2" charset="0"/>
              </a:rPr>
              <a:t>Lecture5 </a:t>
            </a:r>
            <a:r>
              <a:rPr lang="en" altLang="ko-Kore-KR" b="1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Convolutional Neural Networks</a:t>
            </a:r>
            <a:endParaRPr kumimoji="1" lang="en" altLang="ko-Kore-KR" b="1" i="0" dirty="0">
              <a:solidFill>
                <a:schemeClr val="accent1">
                  <a:lumMod val="50000"/>
                </a:schemeClr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200000"/>
              </a:lnSpc>
            </a:pPr>
            <a:r>
              <a:rPr lang="en" altLang="ko-Kore-KR" b="0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Lecture6 </a:t>
            </a:r>
            <a:r>
              <a:rPr lang="en" altLang="ko-Kore-KR" b="1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Training Neural Networks, part I</a:t>
            </a:r>
          </a:p>
          <a:p>
            <a:pPr>
              <a:lnSpc>
                <a:spcPct val="200000"/>
              </a:lnSpc>
            </a:pPr>
            <a:r>
              <a:rPr lang="en" altLang="ko-Kore-KR" b="0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Lecture7 </a:t>
            </a:r>
            <a:r>
              <a:rPr lang="en" altLang="ko-Kore-KR" b="1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Training Neural Networks, part II</a:t>
            </a:r>
          </a:p>
          <a:p>
            <a:pPr>
              <a:lnSpc>
                <a:spcPct val="200000"/>
              </a:lnSpc>
            </a:pPr>
            <a:r>
              <a:rPr lang="en" altLang="ko-Kore-KR" b="0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Lecture8 </a:t>
            </a:r>
            <a:r>
              <a:rPr lang="en" altLang="ko-Kore-KR" b="1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Deep Learning Software</a:t>
            </a:r>
          </a:p>
          <a:p>
            <a:pPr>
              <a:lnSpc>
                <a:spcPct val="200000"/>
              </a:lnSpc>
            </a:pPr>
            <a:r>
              <a:rPr lang="en" altLang="ko-Kore-KR" b="0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Lecture9 </a:t>
            </a:r>
            <a:r>
              <a:rPr lang="en" altLang="ko-Kore-KR" b="1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CNN Architectures</a:t>
            </a:r>
          </a:p>
          <a:p>
            <a:pPr>
              <a:lnSpc>
                <a:spcPct val="200000"/>
              </a:lnSpc>
            </a:pPr>
            <a:r>
              <a:rPr lang="en" altLang="ko-Kore-KR" b="0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Lecture10 </a:t>
            </a:r>
            <a:r>
              <a:rPr lang="en" altLang="ko-Kore-KR" b="1" i="0" dirty="0">
                <a:solidFill>
                  <a:schemeClr val="accent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Recurrent Neural Networks</a:t>
            </a:r>
            <a:endParaRPr kumimoji="1" lang="ko-Kore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299CD9F0-02EB-66FC-FE54-966AD79EC9DB}"/>
              </a:ext>
            </a:extLst>
          </p:cNvPr>
          <p:cNvSpPr txBox="1"/>
          <p:nvPr/>
        </p:nvSpPr>
        <p:spPr>
          <a:xfrm>
            <a:off x="1459064" y="15134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cs231n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과정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353975" y="28358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Neural Network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도표, 라인, 폰트, 그래프이(가) 표시된 사진&#10;&#10;자동 생성된 설명">
            <a:extLst>
              <a:ext uri="{FF2B5EF4-FFF2-40B4-BE49-F238E27FC236}">
                <a16:creationId xmlns:a16="http://schemas.microsoft.com/office/drawing/2014/main" id="{D3540DAD-E082-5EAF-F478-129C7E6896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1390089"/>
            <a:ext cx="7279908" cy="225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641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353975" y="28358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Neural Network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도표, 스크린샷, 라인이(가) 표시된 사진&#10;&#10;자동 생성된 설명">
            <a:extLst>
              <a:ext uri="{FF2B5EF4-FFF2-40B4-BE49-F238E27FC236}">
                <a16:creationId xmlns:a16="http://schemas.microsoft.com/office/drawing/2014/main" id="{2BEBE42A-4964-9D04-90AB-8FFDED258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309" y="1156222"/>
            <a:ext cx="6842768" cy="339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40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353975" y="28358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Neural Network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개, 스크린샷, 텍스트이(가) 표시된 사진&#10;&#10;자동 생성된 설명">
            <a:extLst>
              <a:ext uri="{FF2B5EF4-FFF2-40B4-BE49-F238E27FC236}">
                <a16:creationId xmlns:a16="http://schemas.microsoft.com/office/drawing/2014/main" id="{77A25C0F-FCA1-CE06-B3ED-ED85D03922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725" y="1055550"/>
            <a:ext cx="7772400" cy="350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53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353975" y="28358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Neural Network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62256558-23D3-8EA2-BCEA-3B566C5FA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415" y="730843"/>
            <a:ext cx="6965089" cy="426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429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353975" y="28358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Neural Network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텍스트, 자동차, 육상 차량, 차량이(가) 표시된 사진&#10;&#10;자동 생성된 설명">
            <a:extLst>
              <a:ext uri="{FF2B5EF4-FFF2-40B4-BE49-F238E27FC236}">
                <a16:creationId xmlns:a16="http://schemas.microsoft.com/office/drawing/2014/main" id="{BF869BBF-57CD-15D6-C627-EB5B28C47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7168" y="822162"/>
            <a:ext cx="7939042" cy="3819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38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353975" y="28358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Activation Functions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폰트, 도표, 라인이(가) 표시된 사진&#10;&#10;자동 생성된 설명">
            <a:extLst>
              <a:ext uri="{FF2B5EF4-FFF2-40B4-BE49-F238E27FC236}">
                <a16:creationId xmlns:a16="http://schemas.microsoft.com/office/drawing/2014/main" id="{F82DA4D3-63EB-F2AE-89C8-CD1EA3E9CF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657"/>
          <a:stretch/>
        </p:blipFill>
        <p:spPr>
          <a:xfrm>
            <a:off x="1198725" y="1111156"/>
            <a:ext cx="7772400" cy="373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47365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122</Words>
  <Application>Microsoft Office PowerPoint</Application>
  <PresentationFormat>화면 슬라이드 쇼(16:9)</PresentationFormat>
  <Paragraphs>38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-apple-system</vt:lpstr>
      <vt:lpstr>NanumGothic ExtraBold</vt:lpstr>
      <vt:lpstr>Arial</vt:lpstr>
      <vt:lpstr>Roboto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 소원</cp:lastModifiedBy>
  <cp:revision>1</cp:revision>
  <dcterms:modified xsi:type="dcterms:W3CDTF">2024-05-20T14:34:25Z</dcterms:modified>
</cp:coreProperties>
</file>